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794a4e99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94a4e99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794a4e993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94a4e993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7a85ba6b9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a85ba6b9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7a85ba6b9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a85ba6b9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6bf588b0c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bf588b0c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6bf588b0c8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bf588b0c8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6bf588b0c8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6bf588b0c8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6bf588b0c8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bf588b0c8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6bf588b0c8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bf588b0c8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drive.google.com/file/d/1FhdiURIxvbJFYqG_MxRLBPYPOOS7EMfQ/view"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4.png"/><Relationship Id="rId6"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Cardiograph Project</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 Lopez and Joey Wong-Vermillion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Cardiograph</a:t>
            </a:r>
            <a:endParaRPr/>
          </a:p>
        </p:txBody>
      </p:sp>
      <p:sp>
        <p:nvSpPr>
          <p:cNvPr id="205" name="Google Shape;205;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6" name="Google Shape;206;p22" title="IMG_8688.MOV">
            <a:hlinkClick r:id="rId3"/>
          </p:cNvPr>
          <p:cNvPicPr preferRelativeResize="0"/>
          <p:nvPr/>
        </p:nvPicPr>
        <p:blipFill>
          <a:blip r:embed="rId4">
            <a:alphaModFix/>
          </a:blip>
          <a:stretch>
            <a:fillRect/>
          </a:stretch>
        </p:blipFill>
        <p:spPr>
          <a:xfrm>
            <a:off x="1297500" y="1567550"/>
            <a:ext cx="7038900" cy="3094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Setup</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2" name="Google Shape;142;p14"/>
          <p:cNvPicPr preferRelativeResize="0"/>
          <p:nvPr/>
        </p:nvPicPr>
        <p:blipFill>
          <a:blip r:embed="rId3">
            <a:alphaModFix/>
          </a:blip>
          <a:stretch>
            <a:fillRect/>
          </a:stretch>
        </p:blipFill>
        <p:spPr>
          <a:xfrm>
            <a:off x="316100" y="1418625"/>
            <a:ext cx="4147174" cy="3110373"/>
          </a:xfrm>
          <a:prstGeom prst="rect">
            <a:avLst/>
          </a:prstGeom>
          <a:noFill/>
          <a:ln>
            <a:noFill/>
          </a:ln>
        </p:spPr>
      </p:pic>
      <p:pic>
        <p:nvPicPr>
          <p:cNvPr id="143" name="Google Shape;143;p14"/>
          <p:cNvPicPr preferRelativeResize="0"/>
          <p:nvPr/>
        </p:nvPicPr>
        <p:blipFill>
          <a:blip r:embed="rId4">
            <a:alphaModFix/>
          </a:blip>
          <a:stretch>
            <a:fillRect/>
          </a:stretch>
        </p:blipFill>
        <p:spPr>
          <a:xfrm>
            <a:off x="4640275" y="1418625"/>
            <a:ext cx="4147174" cy="31103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LED Blinking</a:t>
            </a:r>
            <a:endParaRPr/>
          </a:p>
        </p:txBody>
      </p:sp>
      <p:sp>
        <p:nvSpPr>
          <p:cNvPr id="149" name="Google Shape;149;p1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0" name="Google Shape;150;p15"/>
          <p:cNvPicPr preferRelativeResize="0"/>
          <p:nvPr/>
        </p:nvPicPr>
        <p:blipFill>
          <a:blip r:embed="rId3">
            <a:alphaModFix/>
          </a:blip>
          <a:stretch>
            <a:fillRect/>
          </a:stretch>
        </p:blipFill>
        <p:spPr>
          <a:xfrm>
            <a:off x="1297500" y="1567550"/>
            <a:ext cx="7038899" cy="2836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LED Blinking(cont.)</a:t>
            </a:r>
            <a:endParaRPr/>
          </a:p>
        </p:txBody>
      </p:sp>
      <p:sp>
        <p:nvSpPr>
          <p:cNvPr id="156" name="Google Shape;156;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In order to have had the 7 LEDs blink sequentially, we needed to create a function that contained those commands.</a:t>
            </a:r>
            <a:endParaRPr/>
          </a:p>
          <a:p>
            <a:pPr indent="-311150" lvl="0" marL="457200" rtl="0" algn="l">
              <a:spcBef>
                <a:spcPts val="0"/>
              </a:spcBef>
              <a:spcAft>
                <a:spcPts val="0"/>
              </a:spcAft>
              <a:buSzPts val="1300"/>
              <a:buChar char="●"/>
            </a:pPr>
            <a:r>
              <a:rPr lang="en"/>
              <a:t>GPIO_setAsOutputPin(); created an output for each pin.</a:t>
            </a:r>
            <a:endParaRPr/>
          </a:p>
          <a:p>
            <a:pPr indent="-311150" lvl="0" marL="457200" rtl="0" algn="l">
              <a:spcBef>
                <a:spcPts val="0"/>
              </a:spcBef>
              <a:spcAft>
                <a:spcPts val="0"/>
              </a:spcAft>
              <a:buSzPts val="1300"/>
              <a:buChar char="●"/>
            </a:pPr>
            <a:r>
              <a:rPr lang="en"/>
              <a:t>Then turning the signal on HIGH, then delaying and setting it to low caused the signal to switch on and off. Then repeating for 6 other pins.</a:t>
            </a:r>
            <a:endParaRPr/>
          </a:p>
          <a:p>
            <a:pPr indent="-311150" lvl="0" marL="457200" rtl="0" algn="l">
              <a:spcBef>
                <a:spcPts val="0"/>
              </a:spcBef>
              <a:spcAft>
                <a:spcPts val="0"/>
              </a:spcAft>
              <a:buSzPts val="1300"/>
              <a:buChar char="●"/>
            </a:pPr>
            <a:r>
              <a:rPr lang="en"/>
              <a:t>In order to get the rest of the actions to run we omitted the while loops to prevent it from running </a:t>
            </a:r>
            <a:r>
              <a:rPr lang="en"/>
              <a:t>infinitely</a:t>
            </a:r>
            <a:r>
              <a:rPr lang="en"/>
              <a:t>.</a:t>
            </a:r>
            <a:endParaRPr/>
          </a:p>
        </p:txBody>
      </p:sp>
      <p:pic>
        <p:nvPicPr>
          <p:cNvPr id="157" name="Google Shape;157;p16"/>
          <p:cNvPicPr preferRelativeResize="0"/>
          <p:nvPr/>
        </p:nvPicPr>
        <p:blipFill>
          <a:blip r:embed="rId3">
            <a:alphaModFix/>
          </a:blip>
          <a:stretch>
            <a:fillRect/>
          </a:stretch>
        </p:blipFill>
        <p:spPr>
          <a:xfrm>
            <a:off x="225750" y="3325225"/>
            <a:ext cx="3895725" cy="1528200"/>
          </a:xfrm>
          <a:prstGeom prst="rect">
            <a:avLst/>
          </a:prstGeom>
          <a:noFill/>
          <a:ln>
            <a:noFill/>
          </a:ln>
        </p:spPr>
      </p:pic>
      <p:pic>
        <p:nvPicPr>
          <p:cNvPr id="158" name="Google Shape;158;p16"/>
          <p:cNvPicPr preferRelativeResize="0"/>
          <p:nvPr/>
        </p:nvPicPr>
        <p:blipFill>
          <a:blip r:embed="rId4">
            <a:alphaModFix/>
          </a:blip>
          <a:stretch>
            <a:fillRect/>
          </a:stretch>
        </p:blipFill>
        <p:spPr>
          <a:xfrm>
            <a:off x="4754375" y="3268625"/>
            <a:ext cx="4259125" cy="1635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Animation</a:t>
            </a:r>
            <a:endParaRPr/>
          </a:p>
        </p:txBody>
      </p:sp>
      <p:sp>
        <p:nvSpPr>
          <p:cNvPr id="164" name="Google Shape;164;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In order to create the animation part of the cardiograph, we needed to generate images. </a:t>
            </a:r>
            <a:endParaRPr/>
          </a:p>
          <a:p>
            <a:pPr indent="-311150" lvl="0" marL="457200" rtl="0" algn="l">
              <a:spcBef>
                <a:spcPts val="0"/>
              </a:spcBef>
              <a:spcAft>
                <a:spcPts val="0"/>
              </a:spcAft>
              <a:buSzPts val="1300"/>
              <a:buChar char="●"/>
            </a:pPr>
            <a:r>
              <a:rPr lang="en"/>
              <a:t>extern const helps us import images with external linkages which we used to declare the images.</a:t>
            </a:r>
            <a:endParaRPr/>
          </a:p>
        </p:txBody>
      </p:sp>
      <p:pic>
        <p:nvPicPr>
          <p:cNvPr id="165" name="Google Shape;165;p17"/>
          <p:cNvPicPr preferRelativeResize="0"/>
          <p:nvPr/>
        </p:nvPicPr>
        <p:blipFill>
          <a:blip r:embed="rId3">
            <a:alphaModFix/>
          </a:blip>
          <a:stretch>
            <a:fillRect/>
          </a:stretch>
        </p:blipFill>
        <p:spPr>
          <a:xfrm>
            <a:off x="3820100" y="2114700"/>
            <a:ext cx="3838575" cy="914100"/>
          </a:xfrm>
          <a:prstGeom prst="rect">
            <a:avLst/>
          </a:prstGeom>
          <a:noFill/>
          <a:ln>
            <a:noFill/>
          </a:ln>
        </p:spPr>
      </p:pic>
      <p:pic>
        <p:nvPicPr>
          <p:cNvPr id="166" name="Google Shape;166;p17"/>
          <p:cNvPicPr preferRelativeResize="0"/>
          <p:nvPr/>
        </p:nvPicPr>
        <p:blipFill>
          <a:blip r:embed="rId4">
            <a:alphaModFix/>
          </a:blip>
          <a:stretch>
            <a:fillRect/>
          </a:stretch>
        </p:blipFill>
        <p:spPr>
          <a:xfrm>
            <a:off x="3037775" y="3148350"/>
            <a:ext cx="2572675" cy="1650875"/>
          </a:xfrm>
          <a:prstGeom prst="rect">
            <a:avLst/>
          </a:prstGeom>
          <a:noFill/>
          <a:ln>
            <a:noFill/>
          </a:ln>
        </p:spPr>
      </p:pic>
      <p:pic>
        <p:nvPicPr>
          <p:cNvPr id="167" name="Google Shape;167;p17"/>
          <p:cNvPicPr preferRelativeResize="0"/>
          <p:nvPr/>
        </p:nvPicPr>
        <p:blipFill>
          <a:blip r:embed="rId5">
            <a:alphaModFix/>
          </a:blip>
          <a:stretch>
            <a:fillRect/>
          </a:stretch>
        </p:blipFill>
        <p:spPr>
          <a:xfrm>
            <a:off x="5648050" y="3148350"/>
            <a:ext cx="2709699" cy="1719200"/>
          </a:xfrm>
          <a:prstGeom prst="rect">
            <a:avLst/>
          </a:prstGeom>
          <a:noFill/>
          <a:ln>
            <a:noFill/>
          </a:ln>
        </p:spPr>
      </p:pic>
      <p:pic>
        <p:nvPicPr>
          <p:cNvPr id="168" name="Google Shape;168;p17"/>
          <p:cNvPicPr preferRelativeResize="0"/>
          <p:nvPr/>
        </p:nvPicPr>
        <p:blipFill rotWithShape="1">
          <a:blip r:embed="rId6">
            <a:alphaModFix/>
          </a:blip>
          <a:srcRect b="-3007" l="7058" r="-1176" t="0"/>
          <a:stretch/>
        </p:blipFill>
        <p:spPr>
          <a:xfrm>
            <a:off x="169800" y="3148350"/>
            <a:ext cx="2830375" cy="1650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Animation(cont.)</a:t>
            </a:r>
            <a:endParaRPr/>
          </a:p>
        </p:txBody>
      </p:sp>
      <p:sp>
        <p:nvSpPr>
          <p:cNvPr id="174" name="Google Shape;174;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In order to display the images on the screen we needed to call functions to draw it, then to flush which flushes the graphics buffer and allows for the execution of all graphic requests. _delay_cycles(); halts the code and allows the images to be seen for a while(400ms). Once we were done with an image we used GrClearDisplay(); to clear the image.</a:t>
            </a:r>
            <a:endParaRPr/>
          </a:p>
          <a:p>
            <a:pPr indent="-311150" lvl="0" marL="457200" rtl="0" algn="l">
              <a:spcBef>
                <a:spcPts val="0"/>
              </a:spcBef>
              <a:spcAft>
                <a:spcPts val="0"/>
              </a:spcAft>
              <a:buSzPts val="1300"/>
              <a:buChar char="●"/>
            </a:pPr>
            <a:r>
              <a:rPr lang="en"/>
              <a:t>We also had to fit the image to 96x96 pixel resolution and 2 different shades/colors for the LCD BoosterPack.</a:t>
            </a:r>
            <a:endParaRPr/>
          </a:p>
        </p:txBody>
      </p:sp>
      <p:pic>
        <p:nvPicPr>
          <p:cNvPr id="175" name="Google Shape;175;p18"/>
          <p:cNvPicPr preferRelativeResize="0"/>
          <p:nvPr/>
        </p:nvPicPr>
        <p:blipFill rotWithShape="1">
          <a:blip r:embed="rId3">
            <a:alphaModFix/>
          </a:blip>
          <a:srcRect b="14987" l="0" r="0" t="0"/>
          <a:stretch/>
        </p:blipFill>
        <p:spPr>
          <a:xfrm>
            <a:off x="4321275" y="3173975"/>
            <a:ext cx="3877100" cy="1439200"/>
          </a:xfrm>
          <a:prstGeom prst="rect">
            <a:avLst/>
          </a:prstGeom>
          <a:noFill/>
          <a:ln>
            <a:noFill/>
          </a:ln>
        </p:spPr>
      </p:pic>
      <p:pic>
        <p:nvPicPr>
          <p:cNvPr id="176" name="Google Shape;176;p18"/>
          <p:cNvPicPr preferRelativeResize="0"/>
          <p:nvPr/>
        </p:nvPicPr>
        <p:blipFill>
          <a:blip r:embed="rId4">
            <a:alphaModFix/>
          </a:blip>
          <a:stretch>
            <a:fillRect/>
          </a:stretch>
        </p:blipFill>
        <p:spPr>
          <a:xfrm>
            <a:off x="887900" y="3392050"/>
            <a:ext cx="3061075" cy="1169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ECG Signal </a:t>
            </a:r>
            <a:endParaRPr/>
          </a:p>
        </p:txBody>
      </p:sp>
      <p:sp>
        <p:nvSpPr>
          <p:cNvPr id="182" name="Google Shape;182;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a:p>
        </p:txBody>
      </p:sp>
      <p:pic>
        <p:nvPicPr>
          <p:cNvPr id="183" name="Google Shape;183;p19"/>
          <p:cNvPicPr preferRelativeResize="0"/>
          <p:nvPr/>
        </p:nvPicPr>
        <p:blipFill>
          <a:blip r:embed="rId3">
            <a:alphaModFix/>
          </a:blip>
          <a:stretch>
            <a:fillRect/>
          </a:stretch>
        </p:blipFill>
        <p:spPr>
          <a:xfrm>
            <a:off x="1297500" y="1567550"/>
            <a:ext cx="6987025" cy="2911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ECG Signal(cont.)</a:t>
            </a:r>
            <a:endParaRPr/>
          </a:p>
        </p:txBody>
      </p:sp>
      <p:sp>
        <p:nvSpPr>
          <p:cNvPr id="189" name="Google Shape;189;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In LiveECGMode1.c, we used ADC12_B_getResults(); to properly display the ECG signal. The arrows were used to shift the binary values, it’s equivalent to dividing by 2^x to get the new ECG_adc value</a:t>
            </a:r>
            <a:endParaRPr/>
          </a:p>
          <a:p>
            <a:pPr indent="-311150" lvl="0" marL="457200" rtl="0" algn="l">
              <a:spcBef>
                <a:spcPts val="0"/>
              </a:spcBef>
              <a:spcAft>
                <a:spcPts val="0"/>
              </a:spcAft>
              <a:buSzPts val="1300"/>
              <a:buChar char="●"/>
            </a:pPr>
            <a:r>
              <a:rPr lang="en"/>
              <a:t>The -32 shifts the baseline of the graph. It positioned it towards the bottom of the screen underneath the framecount. </a:t>
            </a:r>
            <a:endParaRPr/>
          </a:p>
          <a:p>
            <a:pPr indent="-311150" lvl="0" marL="457200" rtl="0" algn="l">
              <a:spcBef>
                <a:spcPts val="0"/>
              </a:spcBef>
              <a:spcAft>
                <a:spcPts val="0"/>
              </a:spcAft>
              <a:buSzPts val="1300"/>
              <a:buChar char="●"/>
            </a:pPr>
            <a:r>
              <a:rPr lang="en"/>
              <a:t>We used 256 as our x for the time interval which gave us about 3 heart beats on the LCD display</a:t>
            </a:r>
            <a:endParaRPr/>
          </a:p>
        </p:txBody>
      </p:sp>
      <p:pic>
        <p:nvPicPr>
          <p:cNvPr id="190" name="Google Shape;190;p20"/>
          <p:cNvPicPr preferRelativeResize="0"/>
          <p:nvPr/>
        </p:nvPicPr>
        <p:blipFill>
          <a:blip r:embed="rId3">
            <a:alphaModFix/>
          </a:blip>
          <a:stretch>
            <a:fillRect/>
          </a:stretch>
        </p:blipFill>
        <p:spPr>
          <a:xfrm>
            <a:off x="2049375" y="3491500"/>
            <a:ext cx="4914900" cy="526450"/>
          </a:xfrm>
          <a:prstGeom prst="rect">
            <a:avLst/>
          </a:prstGeom>
          <a:noFill/>
          <a:ln>
            <a:noFill/>
          </a:ln>
        </p:spPr>
      </p:pic>
      <p:pic>
        <p:nvPicPr>
          <p:cNvPr id="191" name="Google Shape;191;p20"/>
          <p:cNvPicPr preferRelativeResize="0"/>
          <p:nvPr/>
        </p:nvPicPr>
        <p:blipFill>
          <a:blip r:embed="rId4">
            <a:alphaModFix/>
          </a:blip>
          <a:stretch>
            <a:fillRect/>
          </a:stretch>
        </p:blipFill>
        <p:spPr>
          <a:xfrm>
            <a:off x="2416375" y="4213725"/>
            <a:ext cx="1930875" cy="452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Initializing</a:t>
            </a:r>
            <a:endParaRPr/>
          </a:p>
        </p:txBody>
      </p:sp>
      <p:sp>
        <p:nvSpPr>
          <p:cNvPr id="197" name="Google Shape;197;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Before we can use main.c, we had to initialize different aspects of the board. GPIO, clock, uart, and Lcd were needed in order to run the display.</a:t>
            </a:r>
            <a:endParaRPr/>
          </a:p>
          <a:p>
            <a:pPr indent="-311150" lvl="0" marL="457200" rtl="0" algn="l">
              <a:spcBef>
                <a:spcPts val="0"/>
              </a:spcBef>
              <a:spcAft>
                <a:spcPts val="0"/>
              </a:spcAft>
              <a:buSzPts val="1300"/>
              <a:buChar char="●"/>
            </a:pPr>
            <a:r>
              <a:rPr lang="en"/>
              <a:t>Now that we fixed the settings and </a:t>
            </a:r>
            <a:r>
              <a:rPr lang="en"/>
              <a:t>initialized</a:t>
            </a:r>
            <a:r>
              <a:rPr lang="en"/>
              <a:t> the board we could use the functions and programs, we were now able to implement them in main.c such as ledBlink(), PreGraphics(), and liveECG1() which will ultimately run the program. </a:t>
            </a:r>
            <a:endParaRPr/>
          </a:p>
        </p:txBody>
      </p:sp>
      <p:pic>
        <p:nvPicPr>
          <p:cNvPr id="198" name="Google Shape;198;p21"/>
          <p:cNvPicPr preferRelativeResize="0"/>
          <p:nvPr/>
        </p:nvPicPr>
        <p:blipFill>
          <a:blip r:embed="rId3">
            <a:alphaModFix/>
          </a:blip>
          <a:stretch>
            <a:fillRect/>
          </a:stretch>
        </p:blipFill>
        <p:spPr>
          <a:xfrm>
            <a:off x="1937850" y="3188850"/>
            <a:ext cx="1693525" cy="1289900"/>
          </a:xfrm>
          <a:prstGeom prst="rect">
            <a:avLst/>
          </a:prstGeom>
          <a:noFill/>
          <a:ln>
            <a:noFill/>
          </a:ln>
        </p:spPr>
      </p:pic>
      <p:pic>
        <p:nvPicPr>
          <p:cNvPr id="199" name="Google Shape;199;p21"/>
          <p:cNvPicPr preferRelativeResize="0"/>
          <p:nvPr/>
        </p:nvPicPr>
        <p:blipFill rotWithShape="1">
          <a:blip r:embed="rId4">
            <a:alphaModFix/>
          </a:blip>
          <a:srcRect b="0" l="0" r="0" t="0"/>
          <a:stretch/>
        </p:blipFill>
        <p:spPr>
          <a:xfrm>
            <a:off x="4440300" y="3188850"/>
            <a:ext cx="1693525" cy="1289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